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8" r:id="rId4"/>
    <p:sldId id="260" r:id="rId5"/>
    <p:sldId id="266" r:id="rId6"/>
    <p:sldId id="265" r:id="rId7"/>
  </p:sldIdLst>
  <p:sldSz cx="9144000" cy="6858000" type="screen4x3"/>
  <p:notesSz cx="6858000" cy="91170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7691E-4B82-4FAF-AC6C-253A1ABDB8A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3F6E2-49CE-4149-97F2-6713AFA91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SAGE </a:t>
            </a:r>
            <a:r>
              <a:rPr lang="en-US" dirty="0" smtClean="0"/>
              <a:t>– Lessons 1 &amp;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5447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to make a Jeopardy Game with Power Point </a:t>
            </a:r>
            <a:endParaRPr lang="en-US" dirty="0"/>
          </a:p>
        </p:txBody>
      </p:sp>
      <p:pic>
        <p:nvPicPr>
          <p:cNvPr id="9218" name="Picture 2" descr="http://medievaleurope.mrdonn.org/banner_medievaltim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143000"/>
            <a:ext cx="4114800" cy="2459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Begin to make your Jeopardy game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/>
          </a:bodyPr>
          <a:lstStyle/>
          <a:p>
            <a:pPr marL="514350" indent="-514350"/>
            <a:r>
              <a:rPr lang="en-US" dirty="0" smtClean="0"/>
              <a:t>Your first slide is your title “Jeopardy RIT ___”</a:t>
            </a:r>
          </a:p>
          <a:p>
            <a:pPr marL="514350" indent="-514350"/>
            <a:r>
              <a:rPr lang="en-US" dirty="0" smtClean="0"/>
              <a:t>Remember to put your name under this.</a:t>
            </a:r>
          </a:p>
          <a:p>
            <a:pPr marL="514350" indent="-514350"/>
            <a:r>
              <a:rPr lang="en-US" dirty="0" smtClean="0"/>
              <a:t>Choose your color scheme</a:t>
            </a:r>
          </a:p>
          <a:p>
            <a:pPr marL="514350" indent="-514350"/>
            <a:r>
              <a:rPr lang="en-US" dirty="0" smtClean="0"/>
              <a:t>Choose new slide – use a blank slide</a:t>
            </a:r>
          </a:p>
          <a:p>
            <a:pPr marL="514350" indent="-514350"/>
            <a:r>
              <a:rPr lang="en-US" dirty="0" smtClean="0"/>
              <a:t>Go to “Insert” and select “Table” </a:t>
            </a:r>
            <a:r>
              <a:rPr lang="en-US" sz="2000" dirty="0" smtClean="0"/>
              <a:t>(5 columns, 6 rows)</a:t>
            </a:r>
          </a:p>
          <a:p>
            <a:pPr marL="514350" indent="-514350"/>
            <a:r>
              <a:rPr lang="en-US" dirty="0" smtClean="0"/>
              <a:t>Drag the corners until it is the size you desire</a:t>
            </a:r>
          </a:p>
          <a:p>
            <a:pPr marL="514350" indent="-514350"/>
            <a:r>
              <a:rPr lang="en-US" dirty="0" smtClean="0"/>
              <a:t>In the top row, type the names of your categories</a:t>
            </a:r>
          </a:p>
          <a:p>
            <a:pPr marL="514350" indent="-514350"/>
            <a:r>
              <a:rPr lang="en-US" dirty="0" smtClean="0"/>
              <a:t>In each row underneath, type the point values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304802"/>
          <a:ext cx="83058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160"/>
                <a:gridCol w="1661160"/>
                <a:gridCol w="1661160"/>
                <a:gridCol w="1661160"/>
                <a:gridCol w="1661160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B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E</a:t>
                      </a:r>
                      <a:endParaRPr lang="en-US" sz="3200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500</a:t>
                      </a:r>
                      <a:endParaRPr lang="en-US" sz="3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Create question/problem slides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715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Chose “New Slide,” choose“ Title and Content” slide only.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Type the category name and point value along with the answer for the first category into the text box</a:t>
            </a:r>
            <a:r>
              <a:rPr lang="en-US" dirty="0" smtClean="0"/>
              <a:t>. Underline it.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Type the question (answer) into the Title box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Highlight the question and animate it.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At the bottom of the slide select “insert” choose “shapes” choose “home</a:t>
            </a:r>
            <a:r>
              <a:rPr lang="en-US" dirty="0" smtClean="0"/>
              <a:t>”.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Hyperlink the “Home” button to the 2</a:t>
            </a:r>
            <a:r>
              <a:rPr lang="en-US" baseline="30000" dirty="0" smtClean="0"/>
              <a:t>nd</a:t>
            </a:r>
            <a:r>
              <a:rPr lang="en-US" dirty="0" smtClean="0"/>
              <a:t> slide.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6858000" y="5257800"/>
            <a:ext cx="533400" cy="381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equilateral triangle?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10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u="sng" dirty="0" smtClean="0"/>
              <a:t>Geometry for 100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Three equal sides.</a:t>
            </a:r>
            <a:endParaRPr lang="en-US" sz="4800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114800" y="571500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dirty="0" smtClean="0"/>
              <a:t>Repeat steps 1 through 4 until you have created the 5 questions/answers for the first category. </a:t>
            </a:r>
          </a:p>
          <a:p>
            <a:endParaRPr lang="en-US" dirty="0" smtClean="0"/>
          </a:p>
          <a:p>
            <a:r>
              <a:rPr lang="en-US" dirty="0" smtClean="0"/>
              <a:t>Repeat steps 1-4 for each new category until you have written all 5 questions/answers. </a:t>
            </a:r>
          </a:p>
          <a:p>
            <a:endParaRPr lang="en-US" dirty="0" smtClean="0"/>
          </a:p>
          <a:p>
            <a:r>
              <a:rPr lang="en-US" dirty="0" smtClean="0"/>
              <a:t>Go back to slide two, which is the first question for the first category.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276</Words>
  <Application>Microsoft Office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SAGE – Lessons 1 &amp; 2</vt:lpstr>
      <vt:lpstr>Begin to make your Jeopardy game</vt:lpstr>
      <vt:lpstr>Slide 3</vt:lpstr>
      <vt:lpstr>Create question/problem slides </vt:lpstr>
      <vt:lpstr>What is an equilateral triangle?</vt:lpstr>
      <vt:lpstr>Slide 6</vt:lpstr>
    </vt:vector>
  </TitlesOfParts>
  <Company>CASD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2</dc:title>
  <dc:creator>CASD</dc:creator>
  <cp:lastModifiedBy>CASD</cp:lastModifiedBy>
  <cp:revision>28</cp:revision>
  <dcterms:created xsi:type="dcterms:W3CDTF">2012-09-10T21:01:17Z</dcterms:created>
  <dcterms:modified xsi:type="dcterms:W3CDTF">2012-10-05T18:02:07Z</dcterms:modified>
</cp:coreProperties>
</file>